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Roboto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3578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b948862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89b9488625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89b9488625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0" name="Google Shape;220;g89b9488625_0_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b94886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9b9488625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89b9488625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b948862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89b948862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89b9488625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g89b9488625_0_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9b948862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9b948862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9b9488625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9b948862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89b948862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9b9488625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2" name="Google Shape;252;g89b9488625_0_8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9b948862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9b948862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89b9488625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7" name="Google Shape;267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b948862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b948862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9b9488625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b948862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b948862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89b9488625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9b948862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9b9488625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89b9488625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b948862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b948862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9b9488625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9b948862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9b9488625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89b9488625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9b948862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9b9488625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89b9488625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b948862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9b948862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89b948862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6fc67e9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86fc67e94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86fc67e94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5" name="Google Shape;345;g86fc67e940_0_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53" name="Google Shape;353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6fc67e9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86fc67e94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86fc67e94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60" name="Google Shape;360;g86fc67e940_0_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6fc67e9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86fc67e94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86fc67e94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6" name="Google Shape;376;g86fc67e940_0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6fc67e9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6fc67e9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86fc67e94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6fc67e94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86fc67e940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86fc67e940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93" name="Google Shape;393;g86fc67e940_0_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6fc67e940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86fc67e94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6fc67e94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86fc67e94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86fc67e940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28" name="Google Shape;428;g86fc67e940_0_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6fc67e94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6fc67e94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86fc67e940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6fc67e94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6fc67e94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86fc67e94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6fc67e94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6fc67e940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86fc67e940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6fc67e94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6fc67e940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86fc67e94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6fc67e94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6fc67e94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86fc67e94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6fc67e94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6fc67e94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86fc67e94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6fc67e940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86fc67e94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6fc67e94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6fc67e940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86fc67e940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6fc67e94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86fc67e940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86fc67e940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00" name="Google Shape;500;g86fc67e940_0_1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6fc67e940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86fc67e94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6fc67e940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86fc67e9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fc67e94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86fc67e940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86fc67e940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24" name="Google Shape;524;g86fc67e940_0_1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6fc67e94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6fc67e94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86fc67e94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6fc67e94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6fc67e940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86fc67e940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b94886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9b948862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9b948862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149088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149088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7149088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6fc67e94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86fc67e94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86fc67e94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714908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87149088c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87149088c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7149088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7149088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87149088c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7149088c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87149088c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87149088c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7149088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7149088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87149088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f85fa95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7f85fa95e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7f85fa95e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612" name="Google Shape;612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7149088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7149088c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87149088cd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7149088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87149088cd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87149088cd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b948862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b9488625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89b9488625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7149088c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7149088cd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87149088c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7149088c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87149088c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87149088cd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7149088c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7149088c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87149088cd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87149088c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87149088c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87149088c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74" name="Google Shape;67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86" name="Google Shape;68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b948862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89b9488625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89b9488625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5" name="Google Shape;195;g89b9488625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b948862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b948862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89b9488625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b94886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9b948862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89b948862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trict.a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versions.as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JavaScript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special features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Array.findIndex()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Array.findIndex()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615300" y="1996688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numbers = [4, 9, 16, 25, 29];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first = numbers.findIndex(myFunction);</a:t>
            </a:r>
            <a:r>
              <a:rPr lang="en-US" sz="2400" b="0">
                <a:solidFill>
                  <a:schemeClr val="accent5"/>
                </a:solidFill>
              </a:rPr>
              <a:t>//3</a:t>
            </a:r>
            <a:endParaRPr sz="2400" b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function myFunction(value, index, array) {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return value &gt; 18;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} </a:t>
            </a:r>
            <a:endParaRPr sz="2400" b="0">
              <a:solidFill>
                <a:schemeClr val="dk1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648500" y="1271175"/>
            <a:ext cx="10917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findIndex() method returns the index of the first array element that passes a test function.</a:t>
            </a:r>
            <a:endParaRPr sz="20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Array.find()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Array.find()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15300" y="1996688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numbers = [4, 9, 16, 25, 29];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var first = numbers.find(myFunction);</a:t>
            </a:r>
            <a:r>
              <a:rPr lang="en-US" sz="2400" b="0">
                <a:solidFill>
                  <a:srgbClr val="595959"/>
                </a:solidFill>
              </a:rPr>
              <a:t>//25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function myFunction(value, index, array) {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  return value &gt; 18;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} </a:t>
            </a:r>
            <a:endParaRPr sz="2400" b="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48500" y="1271175"/>
            <a:ext cx="10917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find() method returns the value of the first array element that passes a test function.</a:t>
            </a:r>
            <a:endParaRPr sz="20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browsers` support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Always check browsers` support!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ES6 browsers` support</a:t>
            </a: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ES6 browsers` support</a:t>
            </a:r>
            <a:endParaRPr sz="4400"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use strict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"use strict" directive was new in ECMAScript version 5.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The purpose of "use strict" is to indicate that the code should be executed in "strict mode".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With strict mode, you can not, for example, use undeclared variables.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98"/>
              <a:t>All modern browsers support "use strict" except Internet Explorer 9 and lower:</a:t>
            </a:r>
            <a:endParaRPr sz="2498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2498"/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use strict</a:t>
            </a:r>
            <a:endParaRPr sz="4400"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>
            <a:off x="591108" y="246172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1C232"/>
                </a:solidFill>
              </a:rPr>
              <a:t>"use strict";</a:t>
            </a:r>
            <a:endParaRPr sz="2300">
              <a:solidFill>
                <a:srgbClr val="F1C232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x = 3.14; </a:t>
            </a:r>
            <a:r>
              <a:rPr lang="en-US" sz="2300" b="0">
                <a:solidFill>
                  <a:srgbClr val="000000"/>
                </a:solidFill>
              </a:rPr>
              <a:t>  	</a:t>
            </a:r>
            <a:r>
              <a:rPr lang="en-US" sz="2300" b="0">
                <a:solidFill>
                  <a:srgbClr val="595959"/>
                </a:solidFill>
              </a:rPr>
              <a:t>// This will cause an error because x is not</a:t>
            </a:r>
            <a:endParaRPr sz="2300" b="0">
              <a:solidFill>
                <a:srgbClr val="595959"/>
              </a:solidFill>
            </a:endParaRPr>
          </a:p>
          <a:p>
            <a:pPr marL="228600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00" b="0">
                <a:solidFill>
                  <a:srgbClr val="595959"/>
                </a:solidFill>
              </a:rPr>
              <a:t> declared</a:t>
            </a:r>
            <a:endParaRPr sz="3598">
              <a:solidFill>
                <a:srgbClr val="595959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Strict mode is declared by adding "use strict"; to the beginning of a script or a function.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591100" y="2103300"/>
            <a:ext cx="10961400" cy="3931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myFunction();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myFunction() {</a:t>
            </a:r>
            <a:endParaRPr sz="23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3.14;   </a:t>
            </a:r>
            <a:r>
              <a:rPr lang="en-US" sz="23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also cause an error because y is not declared</a:t>
            </a:r>
            <a:endParaRPr sz="23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Strict mode is declared by adding "use strict"; to the beginning of a script or a function.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/>
              <a:t>ES6 </a:t>
            </a:r>
            <a:endParaRPr sz="1800"/>
          </a:p>
          <a:p>
            <a:pPr marL="914400" lvl="1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LcPeriod"/>
            </a:pPr>
            <a:r>
              <a:rPr lang="en-US" sz="1800" b="1">
                <a:solidFill>
                  <a:schemeClr val="dk2"/>
                </a:solidFill>
              </a:rPr>
              <a:t>arrow functions</a:t>
            </a:r>
            <a:endParaRPr sz="1800" b="1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800" b="1">
                <a:solidFill>
                  <a:schemeClr val="dk2"/>
                </a:solidFill>
              </a:rPr>
              <a:t>default parameter values</a:t>
            </a:r>
            <a:endParaRPr sz="1800" b="1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7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Array.find()</a:t>
            </a:r>
            <a:endParaRPr sz="17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US" sz="17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Array.findIndex()</a:t>
            </a:r>
            <a:endParaRPr sz="17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-US" sz="17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browsers` suuport</a:t>
            </a:r>
            <a:endParaRPr sz="17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b="1">
                <a:solidFill>
                  <a:schemeClr val="dk2"/>
                </a:solidFill>
              </a:rPr>
              <a:t>use strict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3830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</a:rPr>
              <a:t>x = 3.14;   </a:t>
            </a:r>
            <a:r>
              <a:rPr lang="en-US" sz="2700" b="0">
                <a:solidFill>
                  <a:srgbClr val="595959"/>
                </a:solidFill>
              </a:rPr>
              <a:t>	// This will not cause an error.</a:t>
            </a:r>
            <a:endParaRPr sz="27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</a:rPr>
              <a:t>myFunction();</a:t>
            </a:r>
            <a:endParaRPr sz="2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</a:rPr>
              <a:t>function myFunction() {</a:t>
            </a:r>
            <a:endParaRPr sz="2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</a:rPr>
              <a:t>  "use strict";</a:t>
            </a:r>
            <a:endParaRPr sz="2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</a:rPr>
              <a:t>  y = 3.14;   		</a:t>
            </a:r>
            <a:r>
              <a:rPr lang="en-US" sz="2700" b="0">
                <a:solidFill>
                  <a:srgbClr val="595959"/>
                </a:solidFill>
              </a:rPr>
              <a:t>// This will cause an error</a:t>
            </a:r>
            <a:endParaRPr sz="27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700" b="0">
                <a:solidFill>
                  <a:schemeClr val="dk1"/>
                </a:solidFill>
              </a:rPr>
              <a:t>}</a:t>
            </a:r>
            <a:endParaRPr sz="3900" b="0">
              <a:solidFill>
                <a:schemeClr val="dk1"/>
              </a:solidFill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Declared inside a function, it has local scope (only the code inside the function is in strict mode):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722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Strict mode makes it easier to write "secure" JavaScript.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Strict mode changes previously accepted "bad syntax" into real errors.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As an example, in normal JavaScript, mistyping a variable name creates a new global variable. In strict mode, this will throw an error, making it impossible to accidentally create a global variable.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In normal JavaScript, a developer will not receive any error feedback assigning values to non-writable properties.</a:t>
            </a:r>
            <a:endParaRPr sz="2498"/>
          </a:p>
          <a:p>
            <a:pPr marL="457200" lvl="0" indent="-3872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98"/>
              <a:buChar char="-"/>
            </a:pPr>
            <a:r>
              <a:rPr lang="en-US" sz="2498"/>
              <a:t>In strict mode, any assignment to a non-writable property, a getter-only property, a non-existing property, a non-existing variable, or a non-existing object, will throw an error.</a:t>
            </a:r>
            <a:endParaRPr sz="2498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98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2498"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Why “use strict”?</a:t>
            </a:r>
            <a:endParaRPr sz="4400"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2280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x = 3.14;</a:t>
            </a: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x;     	   	</a:t>
            </a:r>
            <a:r>
              <a:rPr lang="en-US" sz="24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4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4000" b="0">
              <a:solidFill>
                <a:schemeClr val="dk1"/>
              </a:solidFill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variable (or object) is not allowed.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2280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x(p1, p2) {}; 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x;     	   	</a:t>
            </a:r>
            <a:r>
              <a:rPr lang="en-US" sz="27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7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b="0">
              <a:solidFill>
                <a:schemeClr val="dk1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function is not allowed.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strict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591100" y="2204250"/>
            <a:ext cx="10961400" cy="1448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"use strict";</a:t>
            </a: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x(p1, p1) {};  </a:t>
            </a:r>
            <a:r>
              <a:rPr lang="en-US" sz="27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// This will cause an error</a:t>
            </a:r>
            <a:endParaRPr sz="27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 b="0">
              <a:solidFill>
                <a:schemeClr val="dk1"/>
              </a:solidFill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91100" y="1357250"/>
            <a:ext cx="10961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Duplicating a parameter name is not allowed: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48075" y="5202325"/>
            <a:ext cx="3888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more info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7" descr="javascrip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25" y="832475"/>
            <a:ext cx="11427150" cy="4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Development Tools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/>
        </p:nvSpPr>
        <p:spPr>
          <a:xfrm>
            <a:off x="4327050" y="1922625"/>
            <a:ext cx="35379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can/not/ JavaScript Do?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JavaScript is a scripting language that is run by the JavaScript engine of a web browser and controls the operation of the browser. 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control DOM events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traverse and create HTML elements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modify DOM tree 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access and/or modify browser`s cookies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Can perform </a:t>
            </a:r>
            <a:r>
              <a:rPr lang="en-US"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asynchronous</a:t>
            </a: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request, best known as AJAX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can/not/ JavaScript Do?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JavaScript in time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arrow functions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in time</a:t>
            </a:r>
            <a:endParaRPr/>
          </a:p>
        </p:txBody>
      </p:sp>
      <p:sp>
        <p:nvSpPr>
          <p:cNvPr id="387" name="Google Shape;387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88" name="Google Shape;388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25" y="1353875"/>
            <a:ext cx="6482126" cy="50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</a:rPr>
              <a:t>How to add JS to your projects?</a:t>
            </a:r>
            <a:endParaRPr sz="24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How to add JS to ….</a:t>
            </a:r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914400" y="1428002"/>
            <a:ext cx="10363200" cy="49692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 type="text/javascript"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alert('Hello JavaScript!');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head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412" name="Google Shape;412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13" name="Google Shape;413;p45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in the head element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977600" y="4699300"/>
            <a:ext cx="10363200" cy="543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body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421" name="Google Shape;421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22" name="Google Shape;422;p46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before the closing body tag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977600" y="4699300"/>
            <a:ext cx="10363200" cy="1048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syntax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Variables and function names are Case-sensitive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declaration should end with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Whitespace/tab is ignored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JS code can be carried over to a new line for better readability under certain conditions. / JS will try to add ; if he considers that they are missing☺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" name="Google Shape;438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contain letters, numbers, _, $ / don't confuse it with $ in PHP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Cannot start with a number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 names are case-sensitive.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is no limit to the number of characters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still DO NOT name them this way - theManOfTheGameThatPlayedTheDayBeforeYesterday! :))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special words in JS that cannot be used as variable names - new, this, etc.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6. More popular for JS is the camel casing (taxRate)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if you use underscore for word separation -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be consistent in your code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do not mixed both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- comments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/*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Block comments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1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ES6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Arrow functions allows a short syntax for writing function expressions.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don't need the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keyword,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return keyword,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curly brackets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JS object comes with a predefined behaviour - a set of methods/functions and properties that can be used to write JS programs.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Often will get an error that says </a:t>
            </a: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… is not a function ...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you`ve written the function correctly /no syntax mistake/ that will definitely mean that you are trying to use a function that do not belong to the type of object you have - a function that belongs to a string object and not to a number object for example!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is a global JavaScript object, that refers to browser window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window`s method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Syntax</a:t>
            </a:r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86" name="Google Shape;486;p54"/>
          <p:cNvSpPr txBox="1"/>
          <p:nvPr/>
        </p:nvSpPr>
        <p:spPr>
          <a:xfrm>
            <a:off x="670125" y="1851275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Notice You can omit window, because it is a global object, when calling its alert method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743250" y="3467100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call JS object method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window.alert()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use JS object property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alert(window.location)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will print the URL of the current open page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location is a window property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5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variables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decarning the variable, its subsequent use is without var!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509" name="Google Shape;509;p5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10" name="Google Shape;510;p57"/>
          <p:cNvSpPr txBox="1"/>
          <p:nvPr/>
        </p:nvSpPr>
        <p:spPr>
          <a:xfrm>
            <a:off x="670125" y="1851275"/>
            <a:ext cx="10363200" cy="781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subtotal; // declares one variable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investment, interestRate, years; // declares three variables 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Declaring a variable and setting a value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743250" y="346710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74.00, salesTax;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*.1; //subtotal = 74.00, salesTax = 7.4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 value with an expression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518" name="Google Shape;518;p5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19" name="Google Shape;519;p58"/>
          <p:cNvSpPr txBox="1"/>
          <p:nvPr/>
        </p:nvSpPr>
        <p:spPr>
          <a:xfrm>
            <a:off x="763075" y="1732775"/>
            <a:ext cx="10363200" cy="764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74.95; //subtotal = 74.95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 20.00; // subtotal = 94.95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datatypes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Like in PHP, we do not explicitly declare the type of data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that the variable will store.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value we give to the variable can be of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Integer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Fractional number - float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6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Specific for JS are undefined and NaN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6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var x = function(x, y) {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   return x * y;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}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x(5,2)//10</a:t>
            </a: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615283" y="44212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const x = (x, y) =&gt; x * y;</a:t>
            </a: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rgbClr val="595959"/>
                </a:solidFill>
              </a:rPr>
              <a:t>x(5,2)//10</a:t>
            </a: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648500" y="38619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Operators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only difference from PHP is the behaviour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of + operator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6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57" name="Google Shape;557;p6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558" name="Google Shape;558;p6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59" name="Google Shape;559;p63"/>
          <p:cNvSpPr txBox="1"/>
          <p:nvPr/>
        </p:nvSpPr>
        <p:spPr>
          <a:xfrm>
            <a:off x="914400" y="2161376"/>
            <a:ext cx="10363200" cy="2039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console.log( 1 + 1 ) //results is 2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‘1’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+ 1 )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3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569" name="Google Shape;569;p64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74.95, salesTax; // subtotal = 74.95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 . 1; //salesTax = 7.495000000000001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64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961300" y="1446925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Be careful when using JavaScript for calculations with a floating-point numbers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parselnt () &amp; parseFloat 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parseInt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an integer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number, returns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parseFloat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 float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float, returns NaN.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 = not a number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9" name="Google Shape;579;p6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86" name="Google Shape;586;p6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587" name="Google Shape;587;p6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588" name="Google Shape;588;p66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‘74.95’; // string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+subtotal + 10; //84.95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66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6"/>
          <p:cNvSpPr txBox="1"/>
          <p:nvPr/>
        </p:nvSpPr>
        <p:spPr>
          <a:xfrm>
            <a:off x="937800" y="1427100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Fastest way to convert a string to a number/to cast to a number is to use 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typeof()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typeof( var )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check the variable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8" name="Google Shape;598;p6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05" name="Google Shape;605;p6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typeof( var )</a:t>
            </a:r>
            <a:endParaRPr/>
          </a:p>
        </p:txBody>
      </p:sp>
      <p:sp>
        <p:nvSpPr>
          <p:cNvPr id="606" name="Google Shape;606;p6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07" name="Google Shape;607;p68"/>
          <p:cNvSpPr txBox="1"/>
          <p:nvPr/>
        </p:nvSpPr>
        <p:spPr>
          <a:xfrm>
            <a:off x="767975" y="1380575"/>
            <a:ext cx="10509600" cy="4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number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new Number(5);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Number {}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null;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undefined;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undefined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9"/>
          <p:cNvSpPr txBox="1"/>
          <p:nvPr/>
        </p:nvSpPr>
        <p:spPr>
          <a:xfrm>
            <a:off x="4330850" y="2243425"/>
            <a:ext cx="34983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hoisting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621" name="Google Shape;621;p7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Hoisting is JavaScript's default behavior of moving declarations to the top.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Declarations are Hoisted</a:t>
            </a:r>
            <a:endParaRPr sz="1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JavaScript, a variable can be declared after it has been used.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other words; a variable can be used before it has been declared.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623" name="Google Shape;623;p7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30" name="Google Shape;630;p7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631" name="Google Shape;631;p7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632" name="Google Shape;632;p71"/>
          <p:cNvSpPr txBox="1"/>
          <p:nvPr/>
        </p:nvSpPr>
        <p:spPr>
          <a:xfrm>
            <a:off x="767975" y="1380575"/>
            <a:ext cx="10509600" cy="144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5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 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 x;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// Declare x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arrow functions - 2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03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var x = function(x, y) {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F2A818"/>
                </a:solidFill>
              </a:rPr>
              <a:t>//some complicated multiline code concerning x and y   </a:t>
            </a:r>
            <a:endParaRPr sz="20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return x * y;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}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x(5,2)//10</a:t>
            </a:r>
            <a:endParaRPr sz="2000" b="0">
              <a:solidFill>
                <a:schemeClr val="dk1"/>
              </a:solidFill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615275" y="4421275"/>
            <a:ext cx="10961400" cy="203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var x = (x, y) =&gt; {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F2A818"/>
                </a:solidFill>
              </a:rPr>
              <a:t>//some complicated multiline code concerning x and y   </a:t>
            </a:r>
            <a:endParaRPr sz="2000" b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return x * y;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}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</a:rPr>
              <a:t>x(5,2)//10</a:t>
            </a:r>
            <a:endParaRPr sz="2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 b="0">
              <a:solidFill>
                <a:srgbClr val="595959"/>
              </a:solidFill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48500" y="38619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639" name="Google Shape;639;p7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Initializations are Not Hoisted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only hoists declarations, not initializations.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641" name="Google Shape;641;p7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48" name="Google Shape;648;p7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649" name="Google Shape;649;p7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650" name="Google Shape;650;p73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73"/>
          <p:cNvSpPr txBox="1"/>
          <p:nvPr/>
        </p:nvSpPr>
        <p:spPr>
          <a:xfrm>
            <a:off x="767975" y="3663700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Declare Your Variables At the Top !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Hoisting is (to many developers) an unknown or overlooked behavior of JavaScript.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If a developer doesn't understand hoisting, programs may contain bugs (errors).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avoid bugs, always declare all variables at the beginning of every scope.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Since this is how JavaScript interprets the code, it is always a good rule.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p7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66" name="Google Shape;666;p7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667" name="Google Shape;667;p7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668" name="Google Shape;668;p75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5, y = 7; // Initialize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75"/>
          <p:cNvSpPr txBox="1"/>
          <p:nvPr/>
        </p:nvSpPr>
        <p:spPr>
          <a:xfrm>
            <a:off x="767975" y="3663700"/>
            <a:ext cx="10509600" cy="261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x, y; // declare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7;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89" name="Google Shape;689;p7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90" name="Google Shape;690;p7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4400225" y="2200100"/>
            <a:ext cx="3409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default parameter values</a:t>
            </a:r>
            <a:endParaRPr sz="24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ES6 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ES6 allows function parameters to have default values.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default parameter values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default parameter values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48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chemeClr val="dk1"/>
                </a:solidFill>
              </a:rPr>
              <a:t>var x = function(x, y = 6 ) {</a:t>
            </a:r>
            <a:endParaRPr sz="22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chemeClr val="dk1"/>
                </a:solidFill>
              </a:rPr>
              <a:t>   return x * y;</a:t>
            </a:r>
            <a:endParaRPr sz="22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chemeClr val="dk1"/>
                </a:solidFill>
              </a:rPr>
              <a:t>}</a:t>
            </a:r>
            <a:endParaRPr sz="22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0">
                <a:solidFill>
                  <a:schemeClr val="dk1"/>
                </a:solidFill>
              </a:rPr>
              <a:t>x(5)//30</a:t>
            </a:r>
            <a:endParaRPr sz="2200" b="0">
              <a:solidFill>
                <a:schemeClr val="dk1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48500" y="1271175"/>
            <a:ext cx="13629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2462</Words>
  <Application>Microsoft Office PowerPoint</Application>
  <PresentationFormat>По избор</PresentationFormat>
  <Paragraphs>611</Paragraphs>
  <Slides>66</Slides>
  <Notes>66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66</vt:i4>
      </vt:variant>
    </vt:vector>
  </HeadingPairs>
  <TitlesOfParts>
    <vt:vector size="72" baseType="lpstr">
      <vt:lpstr>Arial</vt:lpstr>
      <vt:lpstr>Calibri</vt:lpstr>
      <vt:lpstr>Noto Sans Symbols</vt:lpstr>
      <vt:lpstr>Consolas</vt:lpstr>
      <vt:lpstr>Roboto</vt:lpstr>
      <vt:lpstr>1_SoftUni3_1</vt:lpstr>
      <vt:lpstr>JavaScript  special features </vt:lpstr>
      <vt:lpstr>Table of Contents</vt:lpstr>
      <vt:lpstr>Презентация на PowerPoint</vt:lpstr>
      <vt:lpstr>ES6 arrow functions</vt:lpstr>
      <vt:lpstr>ES6 arrow functions</vt:lpstr>
      <vt:lpstr>ES6 arrow functions - 2</vt:lpstr>
      <vt:lpstr>Презентация на PowerPoint</vt:lpstr>
      <vt:lpstr>ES6 default parameter values</vt:lpstr>
      <vt:lpstr>ES6 default parameter values</vt:lpstr>
      <vt:lpstr>Презентация на PowerPoint</vt:lpstr>
      <vt:lpstr>ES6 Array.findIndex()</vt:lpstr>
      <vt:lpstr>Презентация на PowerPoint</vt:lpstr>
      <vt:lpstr>ES6 Array.find()</vt:lpstr>
      <vt:lpstr>Презентация на PowerPoint</vt:lpstr>
      <vt:lpstr>ES6 browsers` support</vt:lpstr>
      <vt:lpstr>Презентация на PowerPoint</vt:lpstr>
      <vt:lpstr>use strict</vt:lpstr>
      <vt:lpstr>use strict</vt:lpstr>
      <vt:lpstr>use strict</vt:lpstr>
      <vt:lpstr>use strict</vt:lpstr>
      <vt:lpstr>Why “use strict”?</vt:lpstr>
      <vt:lpstr>use strict</vt:lpstr>
      <vt:lpstr>use strict</vt:lpstr>
      <vt:lpstr>use strict</vt:lpstr>
      <vt:lpstr>Презентация на PowerPoint</vt:lpstr>
      <vt:lpstr>Презентация на PowerPoint</vt:lpstr>
      <vt:lpstr>Презентация на PowerPoint</vt:lpstr>
      <vt:lpstr>What can/not/ JavaScript Do?</vt:lpstr>
      <vt:lpstr>Презентация на PowerPoint</vt:lpstr>
      <vt:lpstr>JavaScript in time</vt:lpstr>
      <vt:lpstr>Презентация на PowerPoint</vt:lpstr>
      <vt:lpstr>How to add JS to ….</vt:lpstr>
      <vt:lpstr>Saving uploaded file</vt:lpstr>
      <vt:lpstr>Saving uploaded file</vt:lpstr>
      <vt:lpstr>Презентация на PowerPoint</vt:lpstr>
      <vt:lpstr>Remember</vt:lpstr>
      <vt:lpstr>Remember</vt:lpstr>
      <vt:lpstr>Remember</vt:lpstr>
      <vt:lpstr>Remember</vt:lpstr>
      <vt:lpstr>Remember</vt:lpstr>
      <vt:lpstr>Remember</vt:lpstr>
      <vt:lpstr>Syntax</vt:lpstr>
      <vt:lpstr>Remember</vt:lpstr>
      <vt:lpstr>Презентация на PowerPoint</vt:lpstr>
      <vt:lpstr>JS variables</vt:lpstr>
      <vt:lpstr>JS variables</vt:lpstr>
      <vt:lpstr>Презентация на PowerPoint</vt:lpstr>
      <vt:lpstr>Remember</vt:lpstr>
      <vt:lpstr>Remember</vt:lpstr>
      <vt:lpstr>Remember</vt:lpstr>
      <vt:lpstr>JS syntax - operators</vt:lpstr>
      <vt:lpstr>JS syntax - operators</vt:lpstr>
      <vt:lpstr>Remember</vt:lpstr>
      <vt:lpstr>JS syntax - operators</vt:lpstr>
      <vt:lpstr>Remember</vt:lpstr>
      <vt:lpstr>JS syntax - typeof( var )</vt:lpstr>
      <vt:lpstr>Презентация на PowerPoint</vt:lpstr>
      <vt:lpstr>hoisting</vt:lpstr>
      <vt:lpstr>JS syntax - hoisting</vt:lpstr>
      <vt:lpstr>hoisting</vt:lpstr>
      <vt:lpstr>JS syntax - hoisting</vt:lpstr>
      <vt:lpstr>Remember</vt:lpstr>
      <vt:lpstr>JS syntax - hoisting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special features</dc:title>
  <dc:creator>Milena</dc:creator>
  <cp:lastModifiedBy>Ariel</cp:lastModifiedBy>
  <cp:revision>2</cp:revision>
  <dcterms:modified xsi:type="dcterms:W3CDTF">2020-06-14T07:52:26Z</dcterms:modified>
</cp:coreProperties>
</file>